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4660"/>
  </p:normalViewPr>
  <p:slideViewPr>
    <p:cSldViewPr snapToGrid="0">
      <p:cViewPr varScale="1">
        <p:scale>
          <a:sx n="75" d="100"/>
          <a:sy n="75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‹Nº›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" y="2733709"/>
            <a:ext cx="8710156" cy="1373070"/>
          </a:xfrm>
        </p:spPr>
        <p:txBody>
          <a:bodyPr/>
          <a:lstStyle/>
          <a:p>
            <a:pPr algn="ctr"/>
            <a:r>
              <a:rPr lang="es-AR" i="1" dirty="0"/>
              <a:t>Lenguajes y </a:t>
            </a:r>
            <a:r>
              <a:rPr lang="es-AR" i="1" dirty="0" smtClean="0"/>
              <a:t>Técnicas </a:t>
            </a:r>
            <a:r>
              <a:rPr lang="es-AR" i="1" dirty="0"/>
              <a:t>de </a:t>
            </a:r>
            <a:r>
              <a:rPr lang="es-AR" i="1" dirty="0" smtClean="0"/>
              <a:t>Programación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ES" dirty="0" smtClean="0"/>
              <a:t>Etapa de Diagnostico </a:t>
            </a:r>
          </a:p>
          <a:p>
            <a:pPr algn="l"/>
            <a:r>
              <a:rPr lang="es-ES" dirty="0" smtClean="0"/>
              <a:t>Profesor: Oscar Emmanuel </a:t>
            </a:r>
            <a:r>
              <a:rPr lang="es-ES" dirty="0" err="1" smtClean="0"/>
              <a:t>Aguero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075" y="2656576"/>
            <a:ext cx="2152650" cy="15273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1" y="566483"/>
            <a:ext cx="6413500" cy="13747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124" y="4394039"/>
            <a:ext cx="5426075" cy="2397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721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¿Cuáles son los objetivos y metas que tienen?</a:t>
            </a:r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454" y="755080"/>
            <a:ext cx="1066892" cy="10790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30" y="2058521"/>
            <a:ext cx="10305070" cy="464707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 rot="20784490">
            <a:off x="5836770" y="4882785"/>
            <a:ext cx="64212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7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19473" y="2992735"/>
            <a:ext cx="95466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https://es.educaplay.com/recursos-educativos/15631014-base_de_datos.html</a:t>
            </a:r>
            <a:endParaRPr lang="es-ES" sz="20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66848" y="4262735"/>
            <a:ext cx="8851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https://es.educaplay.com/recursos-educativos/15632817-desafio_de_palabras_base_de_datos.html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454" y="768557"/>
            <a:ext cx="106689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¿ Que Conocimientos y experiencias tienen ?</a:t>
            </a:r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56" y="2387600"/>
            <a:ext cx="3598863" cy="3598863"/>
          </a:xfrm>
        </p:spPr>
      </p:pic>
      <p:sp>
        <p:nvSpPr>
          <p:cNvPr id="5" name="Rectángulo 4"/>
          <p:cNvSpPr/>
          <p:nvPr/>
        </p:nvSpPr>
        <p:spPr>
          <a:xfrm>
            <a:off x="4849019" y="4821535"/>
            <a:ext cx="6811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¿ Podrían Contarme?</a:t>
            </a:r>
            <a:endParaRPr lang="es-ES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0" y="753228"/>
            <a:ext cx="1063337" cy="10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¿Qué conceptos se acuerdan de años anteriores sobre la materia?</a:t>
            </a:r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99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4662" y="2113566"/>
            <a:ext cx="5705475" cy="268703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6762" y="4064000"/>
            <a:ext cx="3086100" cy="2527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3054" y="755080"/>
            <a:ext cx="106689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¿Cuales fueron las actividades que realizaron años anteriores?</a:t>
            </a:r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454" y="755080"/>
            <a:ext cx="1066892" cy="10790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663444"/>
            <a:ext cx="7416800" cy="34706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46" y="2663444"/>
            <a:ext cx="4305300" cy="347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mtClean="0"/>
              <a:t>¿ Tienen alguna dificulta a la hora de utilizar las herramientas informáticas ? ¿Para que la utilizan?</a:t>
            </a:r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454" y="755080"/>
            <a:ext cx="1066892" cy="10790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2117725"/>
            <a:ext cx="6845300" cy="4552950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12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¿ Que les gustaría aprender y como les gustaría que les enseñen la materia?</a:t>
            </a:r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3854" y="755080"/>
            <a:ext cx="1066892" cy="10790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21" y="2794000"/>
            <a:ext cx="10813179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¿Cuales son las expectativas que tiene sobre la materia?</a:t>
            </a:r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454" y="753228"/>
            <a:ext cx="1066892" cy="10790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2501900"/>
            <a:ext cx="10294182" cy="3873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197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¿Qué Herramientas o software de programación conocen?</a:t>
            </a:r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3854" y="755080"/>
            <a:ext cx="1066892" cy="10790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850" y="2320925"/>
            <a:ext cx="7429500" cy="4171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67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¿Cuál es la disponibilidad de recursos tecnológicos y accesos a internet que poseen?</a:t>
            </a:r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454" y="755080"/>
            <a:ext cx="1066892" cy="10790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188" y="2262187"/>
            <a:ext cx="76041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116</TotalTime>
  <Words>132</Words>
  <Application>Microsoft Office PowerPoint</Application>
  <PresentationFormat>Panorámica</PresentationFormat>
  <Paragraphs>16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Berlín</vt:lpstr>
      <vt:lpstr>Lenguajes y Técnicas de Programación</vt:lpstr>
      <vt:lpstr>¿ Que Conocimientos y experiencias tienen ?</vt:lpstr>
      <vt:lpstr>¿Qué conceptos se acuerdan de años anteriores sobre la materia?</vt:lpstr>
      <vt:lpstr>¿Cuales fueron las actividades que realizaron años anteriores?</vt:lpstr>
      <vt:lpstr>¿ Tienen alguna dificulta a la hora de utilizar las herramientas informáticas ? ¿Para que la utilizan?</vt:lpstr>
      <vt:lpstr>¿ Que les gustaría aprender y como les gustaría que les enseñen la materia?</vt:lpstr>
      <vt:lpstr>¿Cuales son las expectativas que tiene sobre la materia?</vt:lpstr>
      <vt:lpstr>¿Qué Herramientas o software de programación conocen?</vt:lpstr>
      <vt:lpstr>¿Cuál es la disponibilidad de recursos tecnológicos y accesos a internet que poseen?</vt:lpstr>
      <vt:lpstr>¿Cuáles son los objetivos y metas que tienen?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Lenguajes y Técnicas de Programación</dc:title>
  <dc:creator>EmmanuelA</dc:creator>
  <cp:lastModifiedBy>EmmanuelA</cp:lastModifiedBy>
  <cp:revision>10</cp:revision>
  <dcterms:created xsi:type="dcterms:W3CDTF">2024-02-27T01:42:25Z</dcterms:created>
  <dcterms:modified xsi:type="dcterms:W3CDTF">2024-02-28T23:46:34Z</dcterms:modified>
</cp:coreProperties>
</file>